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ld Standard TT"/>
      <p:regular r:id="rId18"/>
      <p:bold r:id="rId19"/>
      <p: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bold.fntdata"/><Relationship Id="rId6" Type="http://schemas.openxmlformats.org/officeDocument/2006/relationships/slide" Target="slides/slide1.xml"/><Relationship Id="rId18" Type="http://schemas.openxmlformats.org/officeDocument/2006/relationships/font" Target="fonts/OldStandardT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11f60e4a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11f60e4a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11f60e4a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11f60e4a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106f876db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106f876d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106f876d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106f876d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106f876db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106f876db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11f60e4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11f60e4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106f876db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106f876db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106f876db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106f876db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106f876db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106f876db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106f876db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106f876db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106f876db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106f876db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eference.digilentinc.com/_media/reference/programmable-logic/nexys-video/nexys-video_rm.pdf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q6_3IaAUkzQ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1473000"/>
            <a:ext cx="8520600" cy="21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Keyboard Keylogger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CSCE 436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Advanced Embedded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3670500"/>
            <a:ext cx="81186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By: Michael Martin &amp; KokHwa Khor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4/26/2021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71600"/>
            <a:ext cx="35160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Achieved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Read keypresses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Stored to memory (4096 char)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Output memory over UART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Program via SD card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Roll-over of memory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668775" y="1171600"/>
            <a:ext cx="35160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Un-achieved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Controlling LED’s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Passive interception of signal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089925" y="2195075"/>
            <a:ext cx="2263200" cy="30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71600"/>
            <a:ext cx="35160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Nexys Video™ FPGA Board Reference Manual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25" y="809625"/>
            <a:ext cx="492442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986" y="994723"/>
            <a:ext cx="3154025" cy="31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 / Motivation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Need in surveillance technology to monitor and record each keystroke on a keyboard.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</a:t>
            </a:r>
            <a:r>
              <a:rPr lang="en-GB"/>
              <a:t>se in businesses to troubleshoot, improve user experience, or monitor employees.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Use by hackers to monitor activity to give hackers access to your personal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Such as passwords or credit card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Need and Objective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Capture keyboard presses, decode it, and store it as memory in Nexys Video FPGA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Maximum of 4096 data stored in BRAM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Able to export all the data in 1024 chunks and print to Tera Term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Nexys Video board can be boot from an SD card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As a standalone device without having to program it everytime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12" y="3657488"/>
            <a:ext cx="8781974" cy="94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Plan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0582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</a:t>
            </a:r>
            <a:r>
              <a:rPr lang="en-GB"/>
              <a:t>se an RGB keyboard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Control the LEDs colors on the keyboard through switches in FPGA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Realized Nexys Video USB HID only work with standard USB/PS2 compatible keyboard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11624" l="0" r="0" t="7652"/>
          <a:stretch/>
        </p:blipFill>
        <p:spPr>
          <a:xfrm>
            <a:off x="2631975" y="2357800"/>
            <a:ext cx="4960174" cy="225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Level-0 Design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950" y="117912"/>
            <a:ext cx="4695626" cy="352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75" y="2139600"/>
            <a:ext cx="5226225" cy="28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Level-1 Design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350" y="121025"/>
            <a:ext cx="3967175" cy="49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50" y="2414150"/>
            <a:ext cx="4667550" cy="226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 Diagram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000" y="988725"/>
            <a:ext cx="7140026" cy="37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Datapath &amp; Control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900" y="176475"/>
            <a:ext cx="36957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50" y="1052500"/>
            <a:ext cx="3619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125" y="2299625"/>
            <a:ext cx="57340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Demo</a:t>
            </a:r>
            <a:endParaRPr/>
          </a:p>
        </p:txBody>
      </p:sp>
      <p:pic>
        <p:nvPicPr>
          <p:cNvPr descr="Final project for Advanced Embedded Systems -Spring 2021 UNL.&#10;Created by Michael Martin &amp; KokHwa Khor" id="114" name="Google Shape;114;p21" title="Keylogger Demo -CSCE4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150" y="395900"/>
            <a:ext cx="5476300" cy="41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